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21" r:id="rId23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37" Type="http://schemas.openxmlformats.org/officeDocument/2006/relationships/slide" Target="slides/slide16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6" name="Shape 5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7" name="Google Shape;5237;g33c5e4031bd_0_107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8" name="Google Shape;5238;g33c5e4031bd_0_10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30.jpg"/><Relationship Id="rId4" Type="http://schemas.openxmlformats.org/officeDocument/2006/relationships/hyperlink" Target="http://www.cleveland.com/entertainment/index.ssf/2008/09/cleveland_museum_of_art_acquir.html" TargetMode="External"/><Relationship Id="rId5" Type="http://schemas.openxmlformats.org/officeDocument/2006/relationships/hyperlink" Target="http://www.davidleeedtech.org" TargetMode="External"/></Relationships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9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p734"/>
          <p:cNvSpPr txBox="1"/>
          <p:nvPr>
            <p:ph type="ctrTitle"/>
          </p:nvPr>
        </p:nvSpPr>
        <p:spPr>
          <a:xfrm>
            <a:off x="606650" y="874099"/>
            <a:ext cx="7772400" cy="19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6000">
                <a:latin typeface="Gruppo"/>
                <a:ea typeface="Gruppo"/>
                <a:cs typeface="Gruppo"/>
                <a:sym typeface="Gruppo"/>
              </a:rPr>
              <a:t>Room #1</a:t>
            </a:r>
            <a:endParaRPr b="0" sz="6000"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5241" name="Google Shape;5241;p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42" name="Google Shape;5242;p734"/>
          <p:cNvSpPr txBox="1"/>
          <p:nvPr/>
        </p:nvSpPr>
        <p:spPr>
          <a:xfrm>
            <a:off x="7367400" y="4694350"/>
            <a:ext cx="1706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u="sng">
                <a:hlinkClick r:id="rId4"/>
              </a:rPr>
              <a:t>Image from Cleveland.com</a:t>
            </a:r>
            <a:endParaRPr sz="1000"/>
          </a:p>
        </p:txBody>
      </p:sp>
      <p:sp>
        <p:nvSpPr>
          <p:cNvPr id="5243" name="Google Shape;5243;p734"/>
          <p:cNvSpPr/>
          <p:nvPr/>
        </p:nvSpPr>
        <p:spPr>
          <a:xfrm>
            <a:off x="3145450" y="1862500"/>
            <a:ext cx="1859700" cy="1098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44" name="Google Shape;5244;p734"/>
          <p:cNvSpPr txBox="1"/>
          <p:nvPr/>
        </p:nvSpPr>
        <p:spPr>
          <a:xfrm>
            <a:off x="3056425" y="985100"/>
            <a:ext cx="2017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Economica"/>
                <a:ea typeface="Economica"/>
                <a:cs typeface="Economica"/>
                <a:sym typeface="Economica"/>
              </a:rPr>
              <a:t>Type the Name of Room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45" name="Google Shape;5245;p734"/>
          <p:cNvSpPr/>
          <p:nvPr/>
        </p:nvSpPr>
        <p:spPr>
          <a:xfrm>
            <a:off x="7017900" y="1862500"/>
            <a:ext cx="1859700" cy="1098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46" name="Google Shape;5246;p734">
            <a:hlinkClick/>
          </p:cNvPr>
          <p:cNvSpPr txBox="1"/>
          <p:nvPr/>
        </p:nvSpPr>
        <p:spPr>
          <a:xfrm>
            <a:off x="3132625" y="2014900"/>
            <a:ext cx="18597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Name of Museum Piece</a:t>
            </a: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(Exhibit #1)</a:t>
            </a: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47" name="Google Shape;5247;p734">
            <a:hlinkClick/>
          </p:cNvPr>
          <p:cNvSpPr txBox="1"/>
          <p:nvPr/>
        </p:nvSpPr>
        <p:spPr>
          <a:xfrm>
            <a:off x="7017900" y="2091100"/>
            <a:ext cx="1859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Name of Museum Piece</a:t>
            </a: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(Exhibit #2)</a:t>
            </a: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48" name="Google Shape;5248;p734">
            <a:hlinkClick/>
          </p:cNvPr>
          <p:cNvSpPr/>
          <p:nvPr/>
        </p:nvSpPr>
        <p:spPr>
          <a:xfrm>
            <a:off x="167050" y="4261350"/>
            <a:ext cx="1607400" cy="737700"/>
          </a:xfrm>
          <a:prstGeom prst="downArrow">
            <a:avLst>
              <a:gd fmla="val 50000" name="adj1"/>
              <a:gd fmla="val 49051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Museum </a:t>
            </a: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Lobby</a:t>
            </a: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9" name="Google Shape;5249;p734">
            <a:hlinkClick r:id="rId5"/>
          </p:cNvPr>
          <p:cNvSpPr/>
          <p:nvPr/>
        </p:nvSpPr>
        <p:spPr>
          <a:xfrm>
            <a:off x="43200" y="97425"/>
            <a:ext cx="1417800" cy="217500"/>
          </a:xfrm>
          <a:prstGeom prst="rect">
            <a:avLst/>
          </a:prstGeom>
          <a:solidFill>
            <a:srgbClr val="FFFFFF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davidleeedtech.org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